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0" r:id="rId1"/>
  </p:sldMasterIdLst>
  <p:notesMasterIdLst>
    <p:notesMasterId r:id="rId14"/>
  </p:notes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57" r:id="rId10"/>
    <p:sldId id="258" r:id="rId11"/>
    <p:sldId id="259" r:id="rId12"/>
    <p:sldId id="260" r:id="rId13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9" d="100"/>
          <a:sy n="39" d="100"/>
        </p:scale>
        <p:origin x="76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0150878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5" name="Shape 2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854043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8" name="Shape 3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586393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4" name="Shape 4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483639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0" name="Shape 5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62531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96360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9" name="Shape 9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867930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1" name="Shape 11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91768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272142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6" name="Shape 12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957217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2" name="Shape 13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141084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8" name="Shape 13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133339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1" name="Shape 3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55585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layout with centered title and subtitle placeholders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07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429000" marR="0" lvl="6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00600" marR="0" lvl="7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629400" marR="0" lvl="8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07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429000" marR="0" lvl="6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00600" marR="0" lvl="7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629400" marR="0" lvl="8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0366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107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429000" marR="0" lvl="6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00600" marR="0" lvl="7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629400" marR="0" lvl="8" indent="-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>
            <a:spLocks noGrp="1"/>
          </p:cNvSpPr>
          <p:nvPr>
            <p:ph type="ctrTitle"/>
          </p:nvPr>
        </p:nvSpPr>
        <p:spPr>
          <a:xfrm>
            <a:off x="685800" y="1219200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6600" b="0" i="0" u="none" strike="noStrike" cap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Science </a:t>
            </a:r>
            <a:r>
              <a:rPr lang="en-US" sz="6600" dirty="0">
                <a:solidFill>
                  <a:schemeClr val="accent2"/>
                </a:solidFill>
              </a:rPr>
              <a:t>7</a:t>
            </a:r>
            <a:endParaRPr lang="en-US" sz="6600" dirty="0">
              <a:solidFill>
                <a:schemeClr val="accent2"/>
              </a:solidFill>
            </a:endParaRPr>
          </a:p>
        </p:txBody>
      </p:sp>
      <p:sp>
        <p:nvSpPr>
          <p:cNvPr id="28" name="Shape 28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lang="en-US" sz="4800" b="0" i="0" u="none" strike="noStrike" cap="non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Welcome!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Required Supplies</a:t>
            </a:r>
          </a:p>
        </p:txBody>
      </p:sp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457200" y="1219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 green duo-tangs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Pen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 sharpened pencils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Pencil crayons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Scissors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Ruler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Pencil sharpener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paper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24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Supplies</a:t>
            </a:r>
          </a:p>
        </p:txBody>
      </p:sp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 green duo-tang (notebook)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32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 green duo-tang 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(tests, quizes, assignments, etc.)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Overview</a:t>
            </a:r>
          </a:p>
        </p:txBody>
      </p:sp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200" b="0" i="0" u="sng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 Units</a:t>
            </a:r>
            <a:r>
              <a:rPr lang="en-US" sz="3200" b="0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</a:p>
          <a:p>
            <a:pPr marL="0" lvl="0" indent="-127000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2000" dirty="0"/>
          </a:p>
          <a:p>
            <a:pPr marL="1397000" lvl="3" indent="0" rtl="0">
              <a:lnSpc>
                <a:spcPct val="90000"/>
              </a:lnSpc>
              <a:spcBef>
                <a:spcPts val="640"/>
              </a:spcBef>
              <a:buSzPct val="100000"/>
              <a:buNone/>
            </a:pPr>
            <a:r>
              <a:rPr lang="en-US" sz="3200" dirty="0" smtClean="0"/>
              <a:t>1. </a:t>
            </a:r>
            <a:r>
              <a:rPr lang="en-US" sz="3200" dirty="0" smtClean="0"/>
              <a:t>Earth’s Crust</a:t>
            </a:r>
            <a:endParaRPr lang="en-US" sz="3200" dirty="0"/>
          </a:p>
          <a:p>
            <a:pPr marL="0" lvl="0" indent="0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55000"/>
              <a:buNone/>
            </a:pPr>
            <a:endParaRPr sz="2000" dirty="0"/>
          </a:p>
          <a:p>
            <a:pPr marL="1397000" lvl="3" indent="0" rtl="0">
              <a:lnSpc>
                <a:spcPct val="90000"/>
              </a:lnSpc>
              <a:spcBef>
                <a:spcPts val="640"/>
              </a:spcBef>
              <a:buSzPct val="100000"/>
              <a:buNone/>
            </a:pPr>
            <a:r>
              <a:rPr lang="en-US" sz="3200" dirty="0" smtClean="0"/>
              <a:t>2</a:t>
            </a:r>
            <a:r>
              <a:rPr lang="en-US" sz="3200" dirty="0" smtClean="0"/>
              <a:t>. </a:t>
            </a:r>
            <a:r>
              <a:rPr lang="en-US" sz="3200" dirty="0" smtClean="0"/>
              <a:t>Mixtures &amp; Solutions</a:t>
            </a:r>
            <a:endParaRPr lang="en-US" sz="3200" dirty="0"/>
          </a:p>
          <a:p>
            <a:pPr marL="0" lvl="0" indent="0" rtl="0">
              <a:lnSpc>
                <a:spcPct val="90000"/>
              </a:lnSpc>
              <a:spcBef>
                <a:spcPts val="400"/>
              </a:spcBef>
              <a:buClr>
                <a:schemeClr val="dk1"/>
              </a:buClr>
              <a:buSzPct val="55000"/>
              <a:buNone/>
            </a:pPr>
            <a:endParaRPr sz="2000" dirty="0"/>
          </a:p>
          <a:p>
            <a:pPr marL="1397000" lvl="3" indent="0" rtl="0">
              <a:lnSpc>
                <a:spcPct val="90000"/>
              </a:lnSpc>
              <a:spcBef>
                <a:spcPts val="640"/>
              </a:spcBef>
              <a:buSzPct val="100000"/>
              <a:buNone/>
            </a:pPr>
            <a:r>
              <a:rPr lang="en-US" sz="3200" dirty="0" smtClean="0"/>
              <a:t>3. </a:t>
            </a:r>
            <a:r>
              <a:rPr lang="en-US" sz="3200" dirty="0" smtClean="0"/>
              <a:t>Heat</a:t>
            </a:r>
            <a:endParaRPr lang="en-US" sz="3200" dirty="0"/>
          </a:p>
          <a:p>
            <a:pPr marL="0" lvl="0" indent="0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55000"/>
              <a:buNone/>
            </a:pPr>
            <a:endParaRPr sz="2000" dirty="0"/>
          </a:p>
          <a:p>
            <a:pPr marL="1397000" lvl="3" indent="0" rtl="0">
              <a:lnSpc>
                <a:spcPct val="90000"/>
              </a:lnSpc>
              <a:spcBef>
                <a:spcPts val="640"/>
              </a:spcBef>
              <a:buSzPct val="100000"/>
              <a:buNone/>
            </a:pPr>
            <a:r>
              <a:rPr lang="en-US" sz="3200" dirty="0" smtClean="0"/>
              <a:t>4. </a:t>
            </a:r>
            <a:r>
              <a:rPr lang="en-US" sz="3200" smtClean="0"/>
              <a:t>Ecosystems</a:t>
            </a:r>
            <a:endParaRPr lang="en-US" sz="3200" dirty="0"/>
          </a:p>
          <a:p>
            <a:pPr marL="0" marR="0" lvl="2" indent="0" algn="l" rtl="0">
              <a:lnSpc>
                <a:spcPct val="9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>
            <a:off x="3214686" y="-39686"/>
            <a:ext cx="2828924" cy="91122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Mr. Terry</a:t>
            </a:r>
          </a:p>
        </p:txBody>
      </p:sp>
      <p:pic>
        <p:nvPicPr>
          <p:cNvPr id="91" name="Shape 9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51061" y="838200"/>
            <a:ext cx="4548187" cy="5870574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Shape 92"/>
          <p:cNvSpPr txBox="1"/>
          <p:nvPr/>
        </p:nvSpPr>
        <p:spPr>
          <a:xfrm>
            <a:off x="1963736" y="798512"/>
            <a:ext cx="5414961" cy="1600199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Shape 93"/>
          <p:cNvSpPr txBox="1"/>
          <p:nvPr/>
        </p:nvSpPr>
        <p:spPr>
          <a:xfrm>
            <a:off x="2133600" y="5638800"/>
            <a:ext cx="4724400" cy="1073150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Shape 94"/>
          <p:cNvSpPr txBox="1"/>
          <p:nvPr/>
        </p:nvSpPr>
        <p:spPr>
          <a:xfrm>
            <a:off x="4849812" y="1828800"/>
            <a:ext cx="1892300" cy="1600199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Shape 95"/>
          <p:cNvSpPr txBox="1"/>
          <p:nvPr/>
        </p:nvSpPr>
        <p:spPr>
          <a:xfrm>
            <a:off x="1066800" y="3886200"/>
            <a:ext cx="1828800" cy="2286000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Shape 96"/>
          <p:cNvSpPr txBox="1"/>
          <p:nvPr/>
        </p:nvSpPr>
        <p:spPr>
          <a:xfrm>
            <a:off x="6629400" y="3276600"/>
            <a:ext cx="749299" cy="2514599"/>
          </a:xfrm>
          <a:prstGeom prst="rect">
            <a:avLst/>
          </a:prstGeom>
          <a:solidFill>
            <a:schemeClr val="hlink"/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502179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title"/>
          </p:nvPr>
        </p:nvSpPr>
        <p:spPr>
          <a:xfrm>
            <a:off x="3032125" y="2824161"/>
            <a:ext cx="2528886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Mr. Terry</a:t>
            </a:r>
          </a:p>
        </p:txBody>
      </p:sp>
      <p:pic>
        <p:nvPicPr>
          <p:cNvPr id="102" name="Shape 10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4837" y="2446336"/>
            <a:ext cx="2144712" cy="120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Shape 10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98487" y="3998912"/>
            <a:ext cx="2079625" cy="1562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Shape 10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867400" y="4062412"/>
            <a:ext cx="2666999" cy="1498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Shape 10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224462" y="687387"/>
            <a:ext cx="2214561" cy="1455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Shape 10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084386" y="611187"/>
            <a:ext cx="2271711" cy="1517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Shape 10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967412" y="2479675"/>
            <a:ext cx="3024187" cy="102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Shape 108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221036" y="4962525"/>
            <a:ext cx="1981199" cy="16208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25128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>
            <a:spLocks noGrp="1"/>
          </p:cNvSpPr>
          <p:nvPr>
            <p:ph type="title"/>
          </p:nvPr>
        </p:nvSpPr>
        <p:spPr>
          <a:xfrm>
            <a:off x="3306762" y="228600"/>
            <a:ext cx="2530475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Mr. Terry</a:t>
            </a:r>
          </a:p>
        </p:txBody>
      </p:sp>
      <p:pic>
        <p:nvPicPr>
          <p:cNvPr id="114" name="Shape 1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1162" y="1306512"/>
            <a:ext cx="2298699" cy="30781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Shape 1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34137" y="1371600"/>
            <a:ext cx="2414586" cy="32337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Shape 1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11562" y="4114800"/>
            <a:ext cx="1920875" cy="257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Shape 11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298825" y="1600200"/>
            <a:ext cx="2532061" cy="1890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53841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Classroom Expectations</a:t>
            </a:r>
          </a:p>
        </p:txBody>
      </p:sp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>
            <a:off x="1981200" y="1600200"/>
            <a:ext cx="45720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Show respect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Be prepared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Do quality work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Raise Hand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Agenda</a:t>
            </a:r>
          </a:p>
          <a:p>
            <a:pPr marL="342900" marR="0" lvl="0" indent="-3429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49142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Respect</a:t>
            </a:r>
          </a:p>
        </p:txBody>
      </p:sp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3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Classmates ?????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Staff ?????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Guests ?????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Self ?????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3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36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74170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36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36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36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35" name="Shape 135"/>
          <p:cNvGraphicFramePr/>
          <p:nvPr/>
        </p:nvGraphicFramePr>
        <p:xfrm>
          <a:off x="685800" y="381000"/>
          <a:ext cx="7696200" cy="591342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696200"/>
              </a:tblGrid>
              <a:tr h="762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24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Respect </a:t>
                      </a:r>
                    </a:p>
                  </a:txBody>
                  <a:tcPr marL="68575" marR="68575" marT="0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8C93"/>
                    </a:solidFill>
                  </a:tcPr>
                </a:tc>
              </a:tr>
              <a:tr h="5151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Self-respect: belief in own worth and dignity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▪"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grooming and dress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▪"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attitude/anger management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Respect for Others: treating others the way you would like to be treated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▪"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be courteous, display good manners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▪"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show tolerance and empathy for others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▪"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good sportsmanship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Respect for Property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▪"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personal property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▪"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property of others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100000"/>
                        <a:buFont typeface="Noto Sans Symbols"/>
                        <a:buChar char="▪"/>
                      </a:pPr>
                      <a:r>
                        <a:rPr lang="en-US" sz="20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school property</a:t>
                      </a: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800" b="1" i="0" u="none" strike="noStrike" cap="non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  </a:t>
                      </a:r>
                    </a:p>
                  </a:txBody>
                  <a:tcPr marL="68575" marR="68575" marT="0" marB="0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C8C9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63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Quality Work</a:t>
            </a:r>
          </a:p>
        </p:txBody>
      </p:sp>
      <p:sp>
        <p:nvSpPr>
          <p:cNvPr id="141" name="Shape 14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Neat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endParaRPr sz="16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Complete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6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Read and use numbers correctly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6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Use conventions (spelling, punctuation, sentences, paragraphs)</a:t>
            </a:r>
          </a:p>
        </p:txBody>
      </p:sp>
    </p:spTree>
    <p:extLst>
      <p:ext uri="{BB962C8B-B14F-4D97-AF65-F5344CB8AC3E}">
        <p14:creationId xmlns:p14="http://schemas.microsoft.com/office/powerpoint/2010/main" val="2233303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en-US"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Notebook Guidelines</a:t>
            </a:r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Name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Date 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Page Number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Title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Neat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Spaced</a:t>
            </a:r>
          </a:p>
        </p:txBody>
      </p:sp>
      <p:pic>
        <p:nvPicPr>
          <p:cNvPr id="35" name="Shape 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86200" y="990600"/>
            <a:ext cx="5105399" cy="4870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BBE0E3"/>
      </a:accent4>
      <a:accent5>
        <a:srgbClr val="333399"/>
      </a:accent5>
      <a:accent6>
        <a:srgbClr val="FFFFFF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120</Words>
  <Application>Microsoft Office PowerPoint</Application>
  <PresentationFormat>On-screen Show (4:3)</PresentationFormat>
  <Paragraphs>88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Noto Sans Symbols</vt:lpstr>
      <vt:lpstr>Default Design</vt:lpstr>
      <vt:lpstr>Science 7</vt:lpstr>
      <vt:lpstr>Mr. Terry</vt:lpstr>
      <vt:lpstr>Mr. Terry</vt:lpstr>
      <vt:lpstr>Mr. Terry</vt:lpstr>
      <vt:lpstr>Classroom Expectations</vt:lpstr>
      <vt:lpstr>Respect</vt:lpstr>
      <vt:lpstr>PowerPoint Presentation</vt:lpstr>
      <vt:lpstr>Quality Work</vt:lpstr>
      <vt:lpstr>Notebook Guidelines</vt:lpstr>
      <vt:lpstr>Required Supplies</vt:lpstr>
      <vt:lpstr>Supplies</vt:lpstr>
      <vt:lpstr>Overview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Science 8</dc:title>
  <dc:creator>Terry, Sean J. (ASD-E)</dc:creator>
  <cp:lastModifiedBy>Terry, Sean J. (ASD-E)</cp:lastModifiedBy>
  <cp:revision>3</cp:revision>
  <dcterms:modified xsi:type="dcterms:W3CDTF">2017-01-31T15:23:26Z</dcterms:modified>
</cp:coreProperties>
</file>